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7" r:id="rId6"/>
    <p:sldId id="265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771F0-4A75-48F9-AA0D-223F79F3EE5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4E5D7EC-F669-457C-92F6-0157132047F0}">
      <dgm:prSet phldrT="[Text]" custT="1"/>
      <dgm:spPr/>
      <dgm:t>
        <a:bodyPr/>
        <a:lstStyle/>
        <a:p>
          <a:pPr algn="ctr"/>
          <a:r>
            <a:rPr lang="en-US" sz="2800" dirty="0">
              <a:latin typeface="Edo" panose="02000000000000000000" pitchFamily="2" charset="0"/>
            </a:rPr>
            <a:t>Observe</a:t>
          </a:r>
          <a:endParaRPr lang="de-DE" sz="1100" dirty="0">
            <a:latin typeface="Edo" panose="02000000000000000000" pitchFamily="2" charset="0"/>
          </a:endParaRPr>
        </a:p>
      </dgm:t>
    </dgm:pt>
    <dgm:pt modelId="{EFA0505E-2566-42E1-98A2-FFD9BBC2934F}" type="parTrans" cxnId="{D839B670-EB5B-4C9D-BCC8-A12DBC3A50F6}">
      <dgm:prSet/>
      <dgm:spPr/>
      <dgm:t>
        <a:bodyPr/>
        <a:lstStyle/>
        <a:p>
          <a:endParaRPr lang="de-DE"/>
        </a:p>
      </dgm:t>
    </dgm:pt>
    <dgm:pt modelId="{9B897E3F-6519-4EFB-B2C8-80EFC5AFFF6D}" type="sibTrans" cxnId="{D839B670-EB5B-4C9D-BCC8-A12DBC3A50F6}">
      <dgm:prSet/>
      <dgm:spPr/>
      <dgm:t>
        <a:bodyPr/>
        <a:lstStyle/>
        <a:p>
          <a:endParaRPr lang="de-DE"/>
        </a:p>
      </dgm:t>
    </dgm:pt>
    <dgm:pt modelId="{58AC8C63-9559-4E0B-A3DF-D5839272772E}">
      <dgm:prSet phldrT="[Text]" custT="1"/>
      <dgm:spPr/>
      <dgm:t>
        <a:bodyPr/>
        <a:lstStyle/>
        <a:p>
          <a:r>
            <a:rPr lang="de-DE" sz="1800" dirty="0">
              <a:latin typeface="Edo" panose="02000000000000000000" pitchFamily="2" charset="0"/>
            </a:rPr>
            <a:t>- “Mitspieler“ können den Spieler beobachten</a:t>
          </a:r>
        </a:p>
      </dgm:t>
    </dgm:pt>
    <dgm:pt modelId="{98B18A09-3D84-42ED-9492-760B81102A83}" type="parTrans" cxnId="{0EF72F41-5300-4A2B-9C87-BF6B58DF53BF}">
      <dgm:prSet/>
      <dgm:spPr/>
      <dgm:t>
        <a:bodyPr/>
        <a:lstStyle/>
        <a:p>
          <a:endParaRPr lang="de-DE"/>
        </a:p>
      </dgm:t>
    </dgm:pt>
    <dgm:pt modelId="{666B10DC-627C-4FDD-BCB0-281BD78D1AB5}" type="sibTrans" cxnId="{0EF72F41-5300-4A2B-9C87-BF6B58DF53BF}">
      <dgm:prSet/>
      <dgm:spPr/>
      <dgm:t>
        <a:bodyPr/>
        <a:lstStyle/>
        <a:p>
          <a:endParaRPr lang="de-DE"/>
        </a:p>
      </dgm:t>
    </dgm:pt>
    <dgm:pt modelId="{ED5FF735-9FB8-4533-8876-3D1CF8C9E822}">
      <dgm:prSet phldrT="[Text]" custT="1"/>
      <dgm:spPr/>
      <dgm:t>
        <a:bodyPr/>
        <a:lstStyle/>
        <a:p>
          <a:pPr algn="ctr"/>
          <a:r>
            <a:rPr lang="en-US" sz="2800" dirty="0">
              <a:latin typeface="Edo" panose="02000000000000000000" pitchFamily="2" charset="0"/>
            </a:rPr>
            <a:t>Manipulate</a:t>
          </a:r>
          <a:endParaRPr lang="de-DE" sz="1100" dirty="0">
            <a:latin typeface="Edo" panose="02000000000000000000" pitchFamily="2" charset="0"/>
          </a:endParaRPr>
        </a:p>
      </dgm:t>
    </dgm:pt>
    <dgm:pt modelId="{F993AEC1-7C77-4399-B604-031B2FD11010}" type="parTrans" cxnId="{E032286D-31FC-47D5-A2C4-A70C1ED6F263}">
      <dgm:prSet/>
      <dgm:spPr/>
      <dgm:t>
        <a:bodyPr/>
        <a:lstStyle/>
        <a:p>
          <a:endParaRPr lang="de-DE"/>
        </a:p>
      </dgm:t>
    </dgm:pt>
    <dgm:pt modelId="{1038EF0B-1E2F-443C-AE53-2A9CBC344239}" type="sibTrans" cxnId="{E032286D-31FC-47D5-A2C4-A70C1ED6F263}">
      <dgm:prSet/>
      <dgm:spPr/>
      <dgm:t>
        <a:bodyPr/>
        <a:lstStyle/>
        <a:p>
          <a:endParaRPr lang="de-DE"/>
        </a:p>
      </dgm:t>
    </dgm:pt>
    <dgm:pt modelId="{797F7898-0272-48EA-9372-C9679E006058}">
      <dgm:prSet phldrT="[Text]"/>
      <dgm:spPr/>
      <dgm:t>
        <a:bodyPr/>
        <a:lstStyle/>
        <a:p>
          <a:r>
            <a:rPr lang="de-DE" dirty="0">
              <a:latin typeface="Edo" panose="02000000000000000000" pitchFamily="2" charset="0"/>
            </a:rPr>
            <a:t>- “Mitspieler“ können die Spielwelt beeinflussen</a:t>
          </a:r>
        </a:p>
      </dgm:t>
    </dgm:pt>
    <dgm:pt modelId="{65D882A0-751A-4FE7-A23E-13EEEAD401A0}" type="parTrans" cxnId="{1152C8B5-7025-4FF8-8C82-1BCF3E8D9453}">
      <dgm:prSet/>
      <dgm:spPr/>
      <dgm:t>
        <a:bodyPr/>
        <a:lstStyle/>
        <a:p>
          <a:endParaRPr lang="de-DE"/>
        </a:p>
      </dgm:t>
    </dgm:pt>
    <dgm:pt modelId="{7D8DBD0C-C60C-4C81-B852-F6CC7D63C297}" type="sibTrans" cxnId="{1152C8B5-7025-4FF8-8C82-1BCF3E8D9453}">
      <dgm:prSet/>
      <dgm:spPr/>
      <dgm:t>
        <a:bodyPr/>
        <a:lstStyle/>
        <a:p>
          <a:endParaRPr lang="de-DE"/>
        </a:p>
      </dgm:t>
    </dgm:pt>
    <dgm:pt modelId="{B8E3F2AE-2FB2-42D6-BCB0-EE12D4B4EFC1}">
      <dgm:prSet phldrT="[Text]" custT="1"/>
      <dgm:spPr/>
      <dgm:t>
        <a:bodyPr/>
        <a:lstStyle/>
        <a:p>
          <a:pPr algn="ctr"/>
          <a:r>
            <a:rPr lang="en-US" sz="2800" dirty="0">
              <a:latin typeface="Edo" panose="02000000000000000000" pitchFamily="2" charset="0"/>
            </a:rPr>
            <a:t>Participate</a:t>
          </a:r>
          <a:endParaRPr lang="de-DE" sz="1100" dirty="0">
            <a:latin typeface="Edo" panose="02000000000000000000" pitchFamily="2" charset="0"/>
          </a:endParaRPr>
        </a:p>
      </dgm:t>
    </dgm:pt>
    <dgm:pt modelId="{BF396DE8-F26E-4D2F-A631-6721A0253E36}" type="parTrans" cxnId="{350258D6-22B9-4DBC-8BA3-440FAEF39D81}">
      <dgm:prSet/>
      <dgm:spPr/>
      <dgm:t>
        <a:bodyPr/>
        <a:lstStyle/>
        <a:p>
          <a:endParaRPr lang="de-DE"/>
        </a:p>
      </dgm:t>
    </dgm:pt>
    <dgm:pt modelId="{A9CB5379-3EB2-4DDD-9DA5-C27B48391ECD}" type="sibTrans" cxnId="{350258D6-22B9-4DBC-8BA3-440FAEF39D81}">
      <dgm:prSet/>
      <dgm:spPr/>
      <dgm:t>
        <a:bodyPr/>
        <a:lstStyle/>
        <a:p>
          <a:endParaRPr lang="de-DE"/>
        </a:p>
      </dgm:t>
    </dgm:pt>
    <dgm:pt modelId="{CACC7365-6C0B-4507-B8C3-CF42C82B43B9}">
      <dgm:prSet phldrT="[Text]"/>
      <dgm:spPr/>
      <dgm:t>
        <a:bodyPr/>
        <a:lstStyle/>
        <a:p>
          <a:r>
            <a:rPr lang="de-DE" dirty="0">
              <a:latin typeface="Edo" panose="02000000000000000000" pitchFamily="2" charset="0"/>
            </a:rPr>
            <a:t>- Umgebung wird auf “Mitspieler“ erweitert</a:t>
          </a:r>
        </a:p>
      </dgm:t>
    </dgm:pt>
    <dgm:pt modelId="{CFAF5552-42BE-4123-BC4D-22DD7AC8E8BA}" type="parTrans" cxnId="{14DED8FC-9992-42B7-BE5E-BF91D4F24F52}">
      <dgm:prSet/>
      <dgm:spPr/>
      <dgm:t>
        <a:bodyPr/>
        <a:lstStyle/>
        <a:p>
          <a:endParaRPr lang="de-DE"/>
        </a:p>
      </dgm:t>
    </dgm:pt>
    <dgm:pt modelId="{64055BC5-9E90-4DA2-8D0C-17A6B863F625}" type="sibTrans" cxnId="{14DED8FC-9992-42B7-BE5E-BF91D4F24F52}">
      <dgm:prSet/>
      <dgm:spPr/>
      <dgm:t>
        <a:bodyPr/>
        <a:lstStyle/>
        <a:p>
          <a:endParaRPr lang="de-DE"/>
        </a:p>
      </dgm:t>
    </dgm:pt>
    <dgm:pt modelId="{F5503B97-A3F7-4684-A7F8-8A847768F9A5}">
      <dgm:prSet phldrT="[Text]" custT="1"/>
      <dgm:spPr/>
      <dgm:t>
        <a:bodyPr/>
        <a:lstStyle/>
        <a:p>
          <a:r>
            <a:rPr lang="de-DE" sz="1800" dirty="0">
              <a:latin typeface="Edo" panose="02000000000000000000" pitchFamily="2" charset="0"/>
            </a:rPr>
            <a:t>- Spieler-Livestream</a:t>
          </a:r>
        </a:p>
      </dgm:t>
    </dgm:pt>
    <dgm:pt modelId="{DD73839B-9942-461E-86FF-56D44EC6EF64}" type="parTrans" cxnId="{79665B25-0BEF-4F6F-A312-18B4859961BB}">
      <dgm:prSet/>
      <dgm:spPr/>
      <dgm:t>
        <a:bodyPr/>
        <a:lstStyle/>
        <a:p>
          <a:endParaRPr lang="de-DE"/>
        </a:p>
      </dgm:t>
    </dgm:pt>
    <dgm:pt modelId="{315497DE-914B-4C5C-877A-31E4D0DD364A}" type="sibTrans" cxnId="{79665B25-0BEF-4F6F-A312-18B4859961BB}">
      <dgm:prSet/>
      <dgm:spPr/>
      <dgm:t>
        <a:bodyPr/>
        <a:lstStyle/>
        <a:p>
          <a:endParaRPr lang="de-DE"/>
        </a:p>
      </dgm:t>
    </dgm:pt>
    <dgm:pt modelId="{95D821D7-3D99-4296-912D-7C99A8503C7C}">
      <dgm:prSet phldrT="[Text]"/>
      <dgm:spPr/>
      <dgm:t>
        <a:bodyPr/>
        <a:lstStyle/>
        <a:p>
          <a:r>
            <a:rPr lang="de-DE" dirty="0">
              <a:latin typeface="Edo" panose="02000000000000000000" pitchFamily="2" charset="0"/>
            </a:rPr>
            <a:t>- Ereignisse auslösen </a:t>
          </a:r>
          <a:br>
            <a:rPr lang="de-DE" dirty="0">
              <a:latin typeface="Edo" panose="02000000000000000000" pitchFamily="2" charset="0"/>
            </a:rPr>
          </a:br>
          <a:r>
            <a:rPr lang="de-DE" dirty="0">
              <a:latin typeface="Edo" panose="02000000000000000000" pitchFamily="2" charset="0"/>
            </a:rPr>
            <a:t>Farbe, Animation, Skripte, Audio, …)</a:t>
          </a:r>
        </a:p>
      </dgm:t>
    </dgm:pt>
    <dgm:pt modelId="{36064401-90AE-4AD7-B795-FF2315FE2840}" type="parTrans" cxnId="{5B88C374-9999-4BDC-A5FA-751E3791A24F}">
      <dgm:prSet/>
      <dgm:spPr/>
      <dgm:t>
        <a:bodyPr/>
        <a:lstStyle/>
        <a:p>
          <a:endParaRPr lang="de-DE"/>
        </a:p>
      </dgm:t>
    </dgm:pt>
    <dgm:pt modelId="{809F7062-A348-4F22-A550-CC96560A8779}" type="sibTrans" cxnId="{5B88C374-9999-4BDC-A5FA-751E3791A24F}">
      <dgm:prSet/>
      <dgm:spPr/>
      <dgm:t>
        <a:bodyPr/>
        <a:lstStyle/>
        <a:p>
          <a:endParaRPr lang="de-DE"/>
        </a:p>
      </dgm:t>
    </dgm:pt>
    <dgm:pt modelId="{441D5D48-6CC7-48E1-B0D4-827B97279096}">
      <dgm:prSet phldrT="[Text]"/>
      <dgm:spPr/>
      <dgm:t>
        <a:bodyPr/>
        <a:lstStyle/>
        <a:p>
          <a:r>
            <a:rPr lang="de-DE" dirty="0">
              <a:latin typeface="Edo" panose="02000000000000000000" pitchFamily="2" charset="0"/>
            </a:rPr>
            <a:t>- Synchronisierte Spielumgebungen</a:t>
          </a:r>
        </a:p>
      </dgm:t>
    </dgm:pt>
    <dgm:pt modelId="{CAFA4011-FA35-44BE-B54A-F68CD2FDBF4E}" type="parTrans" cxnId="{0ABB3B7F-7180-42B1-BB7B-5F2CB5285B82}">
      <dgm:prSet/>
      <dgm:spPr/>
      <dgm:t>
        <a:bodyPr/>
        <a:lstStyle/>
        <a:p>
          <a:endParaRPr lang="de-DE"/>
        </a:p>
      </dgm:t>
    </dgm:pt>
    <dgm:pt modelId="{FE7BDF55-A552-4B49-A01E-A40A65DA2990}" type="sibTrans" cxnId="{0ABB3B7F-7180-42B1-BB7B-5F2CB5285B82}">
      <dgm:prSet/>
      <dgm:spPr/>
      <dgm:t>
        <a:bodyPr/>
        <a:lstStyle/>
        <a:p>
          <a:endParaRPr lang="de-DE"/>
        </a:p>
      </dgm:t>
    </dgm:pt>
    <dgm:pt modelId="{AEF163FA-27ED-45B3-8E01-BF88F1885A0E}">
      <dgm:prSet phldrT="[Text]" custT="1"/>
      <dgm:spPr/>
      <dgm:t>
        <a:bodyPr/>
        <a:lstStyle/>
        <a:p>
          <a:endParaRPr lang="de-DE" sz="1800" dirty="0"/>
        </a:p>
      </dgm:t>
    </dgm:pt>
    <dgm:pt modelId="{C6AE9DA8-5C86-48CA-B026-0CB3517286FB}" type="parTrans" cxnId="{87DDDDCD-03E2-4496-8CA0-872BB0D48F50}">
      <dgm:prSet/>
      <dgm:spPr/>
      <dgm:t>
        <a:bodyPr/>
        <a:lstStyle/>
        <a:p>
          <a:endParaRPr lang="de-DE"/>
        </a:p>
      </dgm:t>
    </dgm:pt>
    <dgm:pt modelId="{70D353B4-0588-4858-817D-B2A3DAA7EE83}" type="sibTrans" cxnId="{87DDDDCD-03E2-4496-8CA0-872BB0D48F50}">
      <dgm:prSet/>
      <dgm:spPr/>
      <dgm:t>
        <a:bodyPr/>
        <a:lstStyle/>
        <a:p>
          <a:endParaRPr lang="de-DE"/>
        </a:p>
      </dgm:t>
    </dgm:pt>
    <dgm:pt modelId="{A370BCC3-3EEC-485F-A763-F8AA0D26704E}">
      <dgm:prSet phldrT="[Text]"/>
      <dgm:spPr/>
      <dgm:t>
        <a:bodyPr/>
        <a:lstStyle/>
        <a:p>
          <a:endParaRPr lang="de-DE" dirty="0">
            <a:latin typeface="Edo" panose="02000000000000000000" pitchFamily="2" charset="0"/>
          </a:endParaRPr>
        </a:p>
      </dgm:t>
    </dgm:pt>
    <dgm:pt modelId="{E2DE9B0D-F047-4830-A375-B345DEB2B001}" type="parTrans" cxnId="{67EAA2CC-61C1-445D-AF22-8DC0DD046566}">
      <dgm:prSet/>
      <dgm:spPr/>
      <dgm:t>
        <a:bodyPr/>
        <a:lstStyle/>
        <a:p>
          <a:endParaRPr lang="de-DE"/>
        </a:p>
      </dgm:t>
    </dgm:pt>
    <dgm:pt modelId="{06803DCE-5153-4CD5-8315-CC64E5F73577}" type="sibTrans" cxnId="{67EAA2CC-61C1-445D-AF22-8DC0DD046566}">
      <dgm:prSet/>
      <dgm:spPr/>
      <dgm:t>
        <a:bodyPr/>
        <a:lstStyle/>
        <a:p>
          <a:endParaRPr lang="de-DE"/>
        </a:p>
      </dgm:t>
    </dgm:pt>
    <dgm:pt modelId="{B20646FD-F532-448D-A28E-006273C20B60}">
      <dgm:prSet phldrT="[Text]"/>
      <dgm:spPr/>
      <dgm:t>
        <a:bodyPr/>
        <a:lstStyle/>
        <a:p>
          <a:endParaRPr lang="de-DE" dirty="0">
            <a:latin typeface="Edo" panose="02000000000000000000" pitchFamily="2" charset="0"/>
          </a:endParaRPr>
        </a:p>
      </dgm:t>
    </dgm:pt>
    <dgm:pt modelId="{93D8A012-8C84-4D03-80FD-6B3738254D19}" type="parTrans" cxnId="{CCE6775F-5585-4626-9546-BBC885F3069A}">
      <dgm:prSet/>
      <dgm:spPr/>
      <dgm:t>
        <a:bodyPr/>
        <a:lstStyle/>
        <a:p>
          <a:endParaRPr lang="de-DE"/>
        </a:p>
      </dgm:t>
    </dgm:pt>
    <dgm:pt modelId="{4E9D892A-5761-4B34-8B83-CFC7DB36F25E}" type="sibTrans" cxnId="{CCE6775F-5585-4626-9546-BBC885F3069A}">
      <dgm:prSet/>
      <dgm:spPr/>
      <dgm:t>
        <a:bodyPr/>
        <a:lstStyle/>
        <a:p>
          <a:endParaRPr lang="de-DE"/>
        </a:p>
      </dgm:t>
    </dgm:pt>
    <dgm:pt modelId="{0ACE14AF-F285-4133-9CE6-C1B7CA25D559}" type="pres">
      <dgm:prSet presAssocID="{851771F0-4A75-48F9-AA0D-223F79F3EE53}" presName="linearFlow" presStyleCnt="0">
        <dgm:presLayoutVars>
          <dgm:dir/>
          <dgm:animLvl val="lvl"/>
          <dgm:resizeHandles val="exact"/>
        </dgm:presLayoutVars>
      </dgm:prSet>
      <dgm:spPr/>
    </dgm:pt>
    <dgm:pt modelId="{387F5A73-0067-4A54-9B44-0D2A68F1F87B}" type="pres">
      <dgm:prSet presAssocID="{F4E5D7EC-F669-457C-92F6-0157132047F0}" presName="composite" presStyleCnt="0"/>
      <dgm:spPr/>
    </dgm:pt>
    <dgm:pt modelId="{41745DB6-0179-4793-A289-FF39493C8FA7}" type="pres">
      <dgm:prSet presAssocID="{F4E5D7EC-F669-457C-92F6-0157132047F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EE1097B-A389-4BF1-86EC-9FA01235AC77}" type="pres">
      <dgm:prSet presAssocID="{F4E5D7EC-F669-457C-92F6-0157132047F0}" presName="parSh" presStyleLbl="node1" presStyleIdx="0" presStyleCnt="3"/>
      <dgm:spPr/>
    </dgm:pt>
    <dgm:pt modelId="{76B4FA9B-8876-4354-8D70-E70CDFBFD35B}" type="pres">
      <dgm:prSet presAssocID="{F4E5D7EC-F669-457C-92F6-0157132047F0}" presName="desTx" presStyleLbl="fgAcc1" presStyleIdx="0" presStyleCnt="3" custScaleX="115928" custScaleY="74031" custLinFactNeighborY="-8475">
        <dgm:presLayoutVars>
          <dgm:bulletEnabled val="1"/>
        </dgm:presLayoutVars>
      </dgm:prSet>
      <dgm:spPr/>
    </dgm:pt>
    <dgm:pt modelId="{E5E8306A-7BB5-47EA-91F1-C58E277EB056}" type="pres">
      <dgm:prSet presAssocID="{9B897E3F-6519-4EFB-B2C8-80EFC5AFFF6D}" presName="sibTrans" presStyleLbl="sibTrans2D1" presStyleIdx="0" presStyleCnt="2" custLinFactNeighborX="-6680"/>
      <dgm:spPr/>
    </dgm:pt>
    <dgm:pt modelId="{FEB3580B-ED6E-4AAF-B4F4-B5BFA904955A}" type="pres">
      <dgm:prSet presAssocID="{9B897E3F-6519-4EFB-B2C8-80EFC5AFFF6D}" presName="connTx" presStyleLbl="sibTrans2D1" presStyleIdx="0" presStyleCnt="2"/>
      <dgm:spPr/>
    </dgm:pt>
    <dgm:pt modelId="{FB99B41C-331E-4FFD-B067-A9B77C89C97A}" type="pres">
      <dgm:prSet presAssocID="{ED5FF735-9FB8-4533-8876-3D1CF8C9E822}" presName="composite" presStyleCnt="0"/>
      <dgm:spPr/>
    </dgm:pt>
    <dgm:pt modelId="{B01C2929-C28A-4D65-8014-3289804F917F}" type="pres">
      <dgm:prSet presAssocID="{ED5FF735-9FB8-4533-8876-3D1CF8C9E82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9562912-96CC-42FC-B31E-DD291FC19B4A}" type="pres">
      <dgm:prSet presAssocID="{ED5FF735-9FB8-4533-8876-3D1CF8C9E822}" presName="parSh" presStyleLbl="node1" presStyleIdx="1" presStyleCnt="3"/>
      <dgm:spPr/>
    </dgm:pt>
    <dgm:pt modelId="{19DF9061-5831-46FE-AEF9-A42D8614C596}" type="pres">
      <dgm:prSet presAssocID="{ED5FF735-9FB8-4533-8876-3D1CF8C9E822}" presName="desTx" presStyleLbl="fgAcc1" presStyleIdx="1" presStyleCnt="3" custScaleX="115928" custScaleY="74031" custLinFactNeighborY="-8475">
        <dgm:presLayoutVars>
          <dgm:bulletEnabled val="1"/>
        </dgm:presLayoutVars>
      </dgm:prSet>
      <dgm:spPr/>
    </dgm:pt>
    <dgm:pt modelId="{76DFBA6C-C98E-4BDD-9BD6-4918092F7F89}" type="pres">
      <dgm:prSet presAssocID="{1038EF0B-1E2F-443C-AE53-2A9CBC344239}" presName="sibTrans" presStyleLbl="sibTrans2D1" presStyleIdx="1" presStyleCnt="2"/>
      <dgm:spPr/>
    </dgm:pt>
    <dgm:pt modelId="{14C6F5E5-4A50-4937-9189-54BB549193F1}" type="pres">
      <dgm:prSet presAssocID="{1038EF0B-1E2F-443C-AE53-2A9CBC344239}" presName="connTx" presStyleLbl="sibTrans2D1" presStyleIdx="1" presStyleCnt="2"/>
      <dgm:spPr/>
    </dgm:pt>
    <dgm:pt modelId="{F102896E-D6E0-4028-8299-3B86701B0F9B}" type="pres">
      <dgm:prSet presAssocID="{B8E3F2AE-2FB2-42D6-BCB0-EE12D4B4EFC1}" presName="composite" presStyleCnt="0"/>
      <dgm:spPr/>
    </dgm:pt>
    <dgm:pt modelId="{ECF6C337-A028-4433-AC3F-39B8DBE9E00E}" type="pres">
      <dgm:prSet presAssocID="{B8E3F2AE-2FB2-42D6-BCB0-EE12D4B4EFC1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CDB07E3-A40C-453C-B971-C5EB01991F40}" type="pres">
      <dgm:prSet presAssocID="{B8E3F2AE-2FB2-42D6-BCB0-EE12D4B4EFC1}" presName="parSh" presStyleLbl="node1" presStyleIdx="2" presStyleCnt="3"/>
      <dgm:spPr/>
    </dgm:pt>
    <dgm:pt modelId="{F49F23D7-5A06-4148-BC4A-7417DDF1EA6C}" type="pres">
      <dgm:prSet presAssocID="{B8E3F2AE-2FB2-42D6-BCB0-EE12D4B4EFC1}" presName="desTx" presStyleLbl="fgAcc1" presStyleIdx="2" presStyleCnt="3" custScaleX="115928" custScaleY="74031" custLinFactNeighborY="-8475">
        <dgm:presLayoutVars>
          <dgm:bulletEnabled val="1"/>
        </dgm:presLayoutVars>
      </dgm:prSet>
      <dgm:spPr/>
    </dgm:pt>
  </dgm:ptLst>
  <dgm:cxnLst>
    <dgm:cxn modelId="{4136DD07-7841-4A36-9680-110BED540E65}" type="presOf" srcId="{A370BCC3-3EEC-485F-A763-F8AA0D26704E}" destId="{19DF9061-5831-46FE-AEF9-A42D8614C596}" srcOrd="0" destOrd="1" presId="urn:microsoft.com/office/officeart/2005/8/layout/process3"/>
    <dgm:cxn modelId="{4756E307-533F-41A8-A12E-2C4C4C6D9C2D}" type="presOf" srcId="{B8E3F2AE-2FB2-42D6-BCB0-EE12D4B4EFC1}" destId="{ECF6C337-A028-4433-AC3F-39B8DBE9E00E}" srcOrd="0" destOrd="0" presId="urn:microsoft.com/office/officeart/2005/8/layout/process3"/>
    <dgm:cxn modelId="{6B24BA0A-41E8-40D5-AC0B-9C20D96ADD77}" type="presOf" srcId="{95D821D7-3D99-4296-912D-7C99A8503C7C}" destId="{19DF9061-5831-46FE-AEF9-A42D8614C596}" srcOrd="0" destOrd="2" presId="urn:microsoft.com/office/officeart/2005/8/layout/process3"/>
    <dgm:cxn modelId="{80A0AF0B-6912-4D38-8450-AAFCB43533DB}" type="presOf" srcId="{CACC7365-6C0B-4507-B8C3-CF42C82B43B9}" destId="{F49F23D7-5A06-4148-BC4A-7417DDF1EA6C}" srcOrd="0" destOrd="0" presId="urn:microsoft.com/office/officeart/2005/8/layout/process3"/>
    <dgm:cxn modelId="{F7BCC10E-2D9B-48EC-B66C-D64F74303A18}" type="presOf" srcId="{1038EF0B-1E2F-443C-AE53-2A9CBC344239}" destId="{14C6F5E5-4A50-4937-9189-54BB549193F1}" srcOrd="1" destOrd="0" presId="urn:microsoft.com/office/officeart/2005/8/layout/process3"/>
    <dgm:cxn modelId="{B9ECDA13-269B-4714-B006-E411CBD36AC9}" type="presOf" srcId="{ED5FF735-9FB8-4533-8876-3D1CF8C9E822}" destId="{89562912-96CC-42FC-B31E-DD291FC19B4A}" srcOrd="1" destOrd="0" presId="urn:microsoft.com/office/officeart/2005/8/layout/process3"/>
    <dgm:cxn modelId="{79665B25-0BEF-4F6F-A312-18B4859961BB}" srcId="{F4E5D7EC-F669-457C-92F6-0157132047F0}" destId="{F5503B97-A3F7-4684-A7F8-8A847768F9A5}" srcOrd="2" destOrd="0" parTransId="{DD73839B-9942-461E-86FF-56D44EC6EF64}" sibTransId="{315497DE-914B-4C5C-877A-31E4D0DD364A}"/>
    <dgm:cxn modelId="{CB511327-BE4F-43AE-BFC7-0C4183D80B17}" type="presOf" srcId="{441D5D48-6CC7-48E1-B0D4-827B97279096}" destId="{F49F23D7-5A06-4148-BC4A-7417DDF1EA6C}" srcOrd="0" destOrd="2" presId="urn:microsoft.com/office/officeart/2005/8/layout/process3"/>
    <dgm:cxn modelId="{C158442A-5FC6-4169-A660-274E54D7106D}" type="presOf" srcId="{797F7898-0272-48EA-9372-C9679E006058}" destId="{19DF9061-5831-46FE-AEF9-A42D8614C596}" srcOrd="0" destOrd="0" presId="urn:microsoft.com/office/officeart/2005/8/layout/process3"/>
    <dgm:cxn modelId="{3504AC2D-CA25-4792-A72D-0005037886E1}" type="presOf" srcId="{B8E3F2AE-2FB2-42D6-BCB0-EE12D4B4EFC1}" destId="{8CDB07E3-A40C-453C-B971-C5EB01991F40}" srcOrd="1" destOrd="0" presId="urn:microsoft.com/office/officeart/2005/8/layout/process3"/>
    <dgm:cxn modelId="{CCE6775F-5585-4626-9546-BBC885F3069A}" srcId="{B8E3F2AE-2FB2-42D6-BCB0-EE12D4B4EFC1}" destId="{B20646FD-F532-448D-A28E-006273C20B60}" srcOrd="1" destOrd="0" parTransId="{93D8A012-8C84-4D03-80FD-6B3738254D19}" sibTransId="{4E9D892A-5761-4B34-8B83-CFC7DB36F25E}"/>
    <dgm:cxn modelId="{0EF72F41-5300-4A2B-9C87-BF6B58DF53BF}" srcId="{F4E5D7EC-F669-457C-92F6-0157132047F0}" destId="{58AC8C63-9559-4E0B-A3DF-D5839272772E}" srcOrd="0" destOrd="0" parTransId="{98B18A09-3D84-42ED-9492-760B81102A83}" sibTransId="{666B10DC-627C-4FDD-BCB0-281BD78D1AB5}"/>
    <dgm:cxn modelId="{8B5EFC61-4601-4546-A9BC-EDE1C77DBD30}" type="presOf" srcId="{1038EF0B-1E2F-443C-AE53-2A9CBC344239}" destId="{76DFBA6C-C98E-4BDD-9BD6-4918092F7F89}" srcOrd="0" destOrd="0" presId="urn:microsoft.com/office/officeart/2005/8/layout/process3"/>
    <dgm:cxn modelId="{D977226D-0F39-4715-A4B9-1C79ADD14AAA}" type="presOf" srcId="{F5503B97-A3F7-4684-A7F8-8A847768F9A5}" destId="{76B4FA9B-8876-4354-8D70-E70CDFBFD35B}" srcOrd="0" destOrd="2" presId="urn:microsoft.com/office/officeart/2005/8/layout/process3"/>
    <dgm:cxn modelId="{E032286D-31FC-47D5-A2C4-A70C1ED6F263}" srcId="{851771F0-4A75-48F9-AA0D-223F79F3EE53}" destId="{ED5FF735-9FB8-4533-8876-3D1CF8C9E822}" srcOrd="1" destOrd="0" parTransId="{F993AEC1-7C77-4399-B604-031B2FD11010}" sibTransId="{1038EF0B-1E2F-443C-AE53-2A9CBC344239}"/>
    <dgm:cxn modelId="{D839B670-EB5B-4C9D-BCC8-A12DBC3A50F6}" srcId="{851771F0-4A75-48F9-AA0D-223F79F3EE53}" destId="{F4E5D7EC-F669-457C-92F6-0157132047F0}" srcOrd="0" destOrd="0" parTransId="{EFA0505E-2566-42E1-98A2-FFD9BBC2934F}" sibTransId="{9B897E3F-6519-4EFB-B2C8-80EFC5AFFF6D}"/>
    <dgm:cxn modelId="{79E06671-92C9-4DEC-AE94-80C23EE2229A}" type="presOf" srcId="{AEF163FA-27ED-45B3-8E01-BF88F1885A0E}" destId="{76B4FA9B-8876-4354-8D70-E70CDFBFD35B}" srcOrd="0" destOrd="1" presId="urn:microsoft.com/office/officeart/2005/8/layout/process3"/>
    <dgm:cxn modelId="{BC3D3D73-345C-4C96-93F7-DA75A1FA71CC}" type="presOf" srcId="{B20646FD-F532-448D-A28E-006273C20B60}" destId="{F49F23D7-5A06-4148-BC4A-7417DDF1EA6C}" srcOrd="0" destOrd="1" presId="urn:microsoft.com/office/officeart/2005/8/layout/process3"/>
    <dgm:cxn modelId="{5B88C374-9999-4BDC-A5FA-751E3791A24F}" srcId="{ED5FF735-9FB8-4533-8876-3D1CF8C9E822}" destId="{95D821D7-3D99-4296-912D-7C99A8503C7C}" srcOrd="2" destOrd="0" parTransId="{36064401-90AE-4AD7-B795-FF2315FE2840}" sibTransId="{809F7062-A348-4F22-A550-CC96560A8779}"/>
    <dgm:cxn modelId="{0ABB3B7F-7180-42B1-BB7B-5F2CB5285B82}" srcId="{B8E3F2AE-2FB2-42D6-BCB0-EE12D4B4EFC1}" destId="{441D5D48-6CC7-48E1-B0D4-827B97279096}" srcOrd="2" destOrd="0" parTransId="{CAFA4011-FA35-44BE-B54A-F68CD2FDBF4E}" sibTransId="{FE7BDF55-A552-4B49-A01E-A40A65DA2990}"/>
    <dgm:cxn modelId="{3914AE8F-B0EF-4D4D-B456-FEE9C196C2CA}" type="presOf" srcId="{851771F0-4A75-48F9-AA0D-223F79F3EE53}" destId="{0ACE14AF-F285-4133-9CE6-C1B7CA25D559}" srcOrd="0" destOrd="0" presId="urn:microsoft.com/office/officeart/2005/8/layout/process3"/>
    <dgm:cxn modelId="{6288B59D-0DD9-4568-9BCC-FD6972314878}" type="presOf" srcId="{9B897E3F-6519-4EFB-B2C8-80EFC5AFFF6D}" destId="{E5E8306A-7BB5-47EA-91F1-C58E277EB056}" srcOrd="0" destOrd="0" presId="urn:microsoft.com/office/officeart/2005/8/layout/process3"/>
    <dgm:cxn modelId="{7D8C0FAB-07F6-40F2-8A7D-80DAC0B925C7}" type="presOf" srcId="{F4E5D7EC-F669-457C-92F6-0157132047F0}" destId="{EEE1097B-A389-4BF1-86EC-9FA01235AC77}" srcOrd="1" destOrd="0" presId="urn:microsoft.com/office/officeart/2005/8/layout/process3"/>
    <dgm:cxn modelId="{1152C8B5-7025-4FF8-8C82-1BCF3E8D9453}" srcId="{ED5FF735-9FB8-4533-8876-3D1CF8C9E822}" destId="{797F7898-0272-48EA-9372-C9679E006058}" srcOrd="0" destOrd="0" parTransId="{65D882A0-751A-4FE7-A23E-13EEEAD401A0}" sibTransId="{7D8DBD0C-C60C-4C81-B852-F6CC7D63C297}"/>
    <dgm:cxn modelId="{8F3F65BB-0392-4658-B8FE-35DB2DF15177}" type="presOf" srcId="{58AC8C63-9559-4E0B-A3DF-D5839272772E}" destId="{76B4FA9B-8876-4354-8D70-E70CDFBFD35B}" srcOrd="0" destOrd="0" presId="urn:microsoft.com/office/officeart/2005/8/layout/process3"/>
    <dgm:cxn modelId="{67EAA2CC-61C1-445D-AF22-8DC0DD046566}" srcId="{ED5FF735-9FB8-4533-8876-3D1CF8C9E822}" destId="{A370BCC3-3EEC-485F-A763-F8AA0D26704E}" srcOrd="1" destOrd="0" parTransId="{E2DE9B0D-F047-4830-A375-B345DEB2B001}" sibTransId="{06803DCE-5153-4CD5-8315-CC64E5F73577}"/>
    <dgm:cxn modelId="{87DDDDCD-03E2-4496-8CA0-872BB0D48F50}" srcId="{F4E5D7EC-F669-457C-92F6-0157132047F0}" destId="{AEF163FA-27ED-45B3-8E01-BF88F1885A0E}" srcOrd="1" destOrd="0" parTransId="{C6AE9DA8-5C86-48CA-B026-0CB3517286FB}" sibTransId="{70D353B4-0588-4858-817D-B2A3DAA7EE83}"/>
    <dgm:cxn modelId="{3BDD95CE-DC33-42FA-8AB6-C912C9DECC1F}" type="presOf" srcId="{9B897E3F-6519-4EFB-B2C8-80EFC5AFFF6D}" destId="{FEB3580B-ED6E-4AAF-B4F4-B5BFA904955A}" srcOrd="1" destOrd="0" presId="urn:microsoft.com/office/officeart/2005/8/layout/process3"/>
    <dgm:cxn modelId="{528215D0-CFD3-4345-8053-E69F1146EAC7}" type="presOf" srcId="{F4E5D7EC-F669-457C-92F6-0157132047F0}" destId="{41745DB6-0179-4793-A289-FF39493C8FA7}" srcOrd="0" destOrd="0" presId="urn:microsoft.com/office/officeart/2005/8/layout/process3"/>
    <dgm:cxn modelId="{350258D6-22B9-4DBC-8BA3-440FAEF39D81}" srcId="{851771F0-4A75-48F9-AA0D-223F79F3EE53}" destId="{B8E3F2AE-2FB2-42D6-BCB0-EE12D4B4EFC1}" srcOrd="2" destOrd="0" parTransId="{BF396DE8-F26E-4D2F-A631-6721A0253E36}" sibTransId="{A9CB5379-3EB2-4DDD-9DA5-C27B48391ECD}"/>
    <dgm:cxn modelId="{8D971CFC-4FCC-45BA-A22D-C8C6C589116F}" type="presOf" srcId="{ED5FF735-9FB8-4533-8876-3D1CF8C9E822}" destId="{B01C2929-C28A-4D65-8014-3289804F917F}" srcOrd="0" destOrd="0" presId="urn:microsoft.com/office/officeart/2005/8/layout/process3"/>
    <dgm:cxn modelId="{14DED8FC-9992-42B7-BE5E-BF91D4F24F52}" srcId="{B8E3F2AE-2FB2-42D6-BCB0-EE12D4B4EFC1}" destId="{CACC7365-6C0B-4507-B8C3-CF42C82B43B9}" srcOrd="0" destOrd="0" parTransId="{CFAF5552-42BE-4123-BC4D-22DD7AC8E8BA}" sibTransId="{64055BC5-9E90-4DA2-8D0C-17A6B863F625}"/>
    <dgm:cxn modelId="{4B369585-9F8C-4718-BC3B-5F52EFC5CDB7}" type="presParOf" srcId="{0ACE14AF-F285-4133-9CE6-C1B7CA25D559}" destId="{387F5A73-0067-4A54-9B44-0D2A68F1F87B}" srcOrd="0" destOrd="0" presId="urn:microsoft.com/office/officeart/2005/8/layout/process3"/>
    <dgm:cxn modelId="{69582918-F497-4AC2-92AC-BE9F81575B66}" type="presParOf" srcId="{387F5A73-0067-4A54-9B44-0D2A68F1F87B}" destId="{41745DB6-0179-4793-A289-FF39493C8FA7}" srcOrd="0" destOrd="0" presId="urn:microsoft.com/office/officeart/2005/8/layout/process3"/>
    <dgm:cxn modelId="{59F1AEA1-CB2C-4CFA-8F8A-0FFAD5CEB5A3}" type="presParOf" srcId="{387F5A73-0067-4A54-9B44-0D2A68F1F87B}" destId="{EEE1097B-A389-4BF1-86EC-9FA01235AC77}" srcOrd="1" destOrd="0" presId="urn:microsoft.com/office/officeart/2005/8/layout/process3"/>
    <dgm:cxn modelId="{B8E56C3D-36F7-4150-BECD-4B90341DEFE7}" type="presParOf" srcId="{387F5A73-0067-4A54-9B44-0D2A68F1F87B}" destId="{76B4FA9B-8876-4354-8D70-E70CDFBFD35B}" srcOrd="2" destOrd="0" presId="urn:microsoft.com/office/officeart/2005/8/layout/process3"/>
    <dgm:cxn modelId="{F3BED3F7-1D32-426A-A388-7D7DECA5841A}" type="presParOf" srcId="{0ACE14AF-F285-4133-9CE6-C1B7CA25D559}" destId="{E5E8306A-7BB5-47EA-91F1-C58E277EB056}" srcOrd="1" destOrd="0" presId="urn:microsoft.com/office/officeart/2005/8/layout/process3"/>
    <dgm:cxn modelId="{6C91291F-EA7E-4BF0-A262-0172A349C3D7}" type="presParOf" srcId="{E5E8306A-7BB5-47EA-91F1-C58E277EB056}" destId="{FEB3580B-ED6E-4AAF-B4F4-B5BFA904955A}" srcOrd="0" destOrd="0" presId="urn:microsoft.com/office/officeart/2005/8/layout/process3"/>
    <dgm:cxn modelId="{A2EEFB7F-004B-4287-BE5F-0E3A8261F3DD}" type="presParOf" srcId="{0ACE14AF-F285-4133-9CE6-C1B7CA25D559}" destId="{FB99B41C-331E-4FFD-B067-A9B77C89C97A}" srcOrd="2" destOrd="0" presId="urn:microsoft.com/office/officeart/2005/8/layout/process3"/>
    <dgm:cxn modelId="{961C2FF4-7DFD-4EE8-91CD-A0FBE858C9CC}" type="presParOf" srcId="{FB99B41C-331E-4FFD-B067-A9B77C89C97A}" destId="{B01C2929-C28A-4D65-8014-3289804F917F}" srcOrd="0" destOrd="0" presId="urn:microsoft.com/office/officeart/2005/8/layout/process3"/>
    <dgm:cxn modelId="{72D9ACC7-FB2B-490F-A240-55FCF6F29109}" type="presParOf" srcId="{FB99B41C-331E-4FFD-B067-A9B77C89C97A}" destId="{89562912-96CC-42FC-B31E-DD291FC19B4A}" srcOrd="1" destOrd="0" presId="urn:microsoft.com/office/officeart/2005/8/layout/process3"/>
    <dgm:cxn modelId="{55261183-8273-4DF4-83C0-C2A9BE083AF5}" type="presParOf" srcId="{FB99B41C-331E-4FFD-B067-A9B77C89C97A}" destId="{19DF9061-5831-46FE-AEF9-A42D8614C596}" srcOrd="2" destOrd="0" presId="urn:microsoft.com/office/officeart/2005/8/layout/process3"/>
    <dgm:cxn modelId="{AA8997F4-2152-4C36-81E8-E955C7ED6A0D}" type="presParOf" srcId="{0ACE14AF-F285-4133-9CE6-C1B7CA25D559}" destId="{76DFBA6C-C98E-4BDD-9BD6-4918092F7F89}" srcOrd="3" destOrd="0" presId="urn:microsoft.com/office/officeart/2005/8/layout/process3"/>
    <dgm:cxn modelId="{AA7609FB-6078-49A8-B0EF-B5EDA3B04355}" type="presParOf" srcId="{76DFBA6C-C98E-4BDD-9BD6-4918092F7F89}" destId="{14C6F5E5-4A50-4937-9189-54BB549193F1}" srcOrd="0" destOrd="0" presId="urn:microsoft.com/office/officeart/2005/8/layout/process3"/>
    <dgm:cxn modelId="{AE56E181-0104-47AB-B4C0-EA7951D0CCCB}" type="presParOf" srcId="{0ACE14AF-F285-4133-9CE6-C1B7CA25D559}" destId="{F102896E-D6E0-4028-8299-3B86701B0F9B}" srcOrd="4" destOrd="0" presId="urn:microsoft.com/office/officeart/2005/8/layout/process3"/>
    <dgm:cxn modelId="{48C67450-0D61-4C90-9129-EA02FA1B56A9}" type="presParOf" srcId="{F102896E-D6E0-4028-8299-3B86701B0F9B}" destId="{ECF6C337-A028-4433-AC3F-39B8DBE9E00E}" srcOrd="0" destOrd="0" presId="urn:microsoft.com/office/officeart/2005/8/layout/process3"/>
    <dgm:cxn modelId="{CDA4A583-6C70-444F-B05F-145EB99BE821}" type="presParOf" srcId="{F102896E-D6E0-4028-8299-3B86701B0F9B}" destId="{8CDB07E3-A40C-453C-B971-C5EB01991F40}" srcOrd="1" destOrd="0" presId="urn:microsoft.com/office/officeart/2005/8/layout/process3"/>
    <dgm:cxn modelId="{D15C1E04-55EE-4E1E-9756-941B2CF63321}" type="presParOf" srcId="{F102896E-D6E0-4028-8299-3B86701B0F9B}" destId="{F49F23D7-5A06-4148-BC4A-7417DDF1EA6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1097B-A389-4BF1-86EC-9FA01235AC77}">
      <dsp:nvSpPr>
        <dsp:cNvPr id="0" name=""/>
        <dsp:cNvSpPr/>
      </dsp:nvSpPr>
      <dsp:spPr>
        <a:xfrm>
          <a:off x="9824" y="1442983"/>
          <a:ext cx="2489005" cy="1023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Edo" panose="02000000000000000000" pitchFamily="2" charset="0"/>
            </a:rPr>
            <a:t>Observe</a:t>
          </a:r>
          <a:endParaRPr lang="de-DE" sz="1100" kern="1200" dirty="0">
            <a:latin typeface="Edo" panose="02000000000000000000" pitchFamily="2" charset="0"/>
          </a:endParaRPr>
        </a:p>
      </dsp:txBody>
      <dsp:txXfrm>
        <a:off x="9824" y="1442983"/>
        <a:ext cx="2489005" cy="682438"/>
      </dsp:txXfrm>
    </dsp:sp>
    <dsp:sp modelId="{76B4FA9B-8876-4354-8D70-E70CDFBFD35B}">
      <dsp:nvSpPr>
        <dsp:cNvPr id="0" name=""/>
        <dsp:cNvSpPr/>
      </dsp:nvSpPr>
      <dsp:spPr>
        <a:xfrm>
          <a:off x="321395" y="2245960"/>
          <a:ext cx="2885453" cy="197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Edo" panose="02000000000000000000" pitchFamily="2" charset="0"/>
            </a:rPr>
            <a:t>- “Mitspieler“ können den Spieler beobachten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latin typeface="Edo" panose="02000000000000000000" pitchFamily="2" charset="0"/>
            </a:rPr>
            <a:t>- Spieler-Livestream</a:t>
          </a:r>
        </a:p>
      </dsp:txBody>
      <dsp:txXfrm>
        <a:off x="379353" y="2303918"/>
        <a:ext cx="2769537" cy="1862932"/>
      </dsp:txXfrm>
    </dsp:sp>
    <dsp:sp modelId="{E5E8306A-7BB5-47EA-91F1-C58E277EB056}">
      <dsp:nvSpPr>
        <dsp:cNvPr id="0" name=""/>
        <dsp:cNvSpPr/>
      </dsp:nvSpPr>
      <dsp:spPr>
        <a:xfrm>
          <a:off x="2865256" y="1474357"/>
          <a:ext cx="904986" cy="619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2865256" y="1598295"/>
        <a:ext cx="719079" cy="371814"/>
      </dsp:txXfrm>
    </dsp:sp>
    <dsp:sp modelId="{89562912-96CC-42FC-B31E-DD291FC19B4A}">
      <dsp:nvSpPr>
        <dsp:cNvPr id="0" name=""/>
        <dsp:cNvSpPr/>
      </dsp:nvSpPr>
      <dsp:spPr>
        <a:xfrm>
          <a:off x="4206350" y="1442983"/>
          <a:ext cx="2489005" cy="1023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Edo" panose="02000000000000000000" pitchFamily="2" charset="0"/>
            </a:rPr>
            <a:t>Manipulate</a:t>
          </a:r>
          <a:endParaRPr lang="de-DE" sz="1100" kern="1200" dirty="0">
            <a:latin typeface="Edo" panose="02000000000000000000" pitchFamily="2" charset="0"/>
          </a:endParaRPr>
        </a:p>
      </dsp:txBody>
      <dsp:txXfrm>
        <a:off x="4206350" y="1442983"/>
        <a:ext cx="2489005" cy="682438"/>
      </dsp:txXfrm>
    </dsp:sp>
    <dsp:sp modelId="{19DF9061-5831-46FE-AEF9-A42D8614C596}">
      <dsp:nvSpPr>
        <dsp:cNvPr id="0" name=""/>
        <dsp:cNvSpPr/>
      </dsp:nvSpPr>
      <dsp:spPr>
        <a:xfrm>
          <a:off x="4517922" y="2245960"/>
          <a:ext cx="2885453" cy="197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latin typeface="Edo" panose="02000000000000000000" pitchFamily="2" charset="0"/>
            </a:rPr>
            <a:t>- “Mitspieler“ können die Spielwelt beeinflussen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600" kern="1200" dirty="0">
            <a:latin typeface="Edo" panose="020000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latin typeface="Edo" panose="02000000000000000000" pitchFamily="2" charset="0"/>
            </a:rPr>
            <a:t>- Ereignisse auslösen </a:t>
          </a:r>
          <a:br>
            <a:rPr lang="de-DE" sz="1600" kern="1200" dirty="0">
              <a:latin typeface="Edo" panose="02000000000000000000" pitchFamily="2" charset="0"/>
            </a:rPr>
          </a:br>
          <a:r>
            <a:rPr lang="de-DE" sz="1600" kern="1200" dirty="0">
              <a:latin typeface="Edo" panose="02000000000000000000" pitchFamily="2" charset="0"/>
            </a:rPr>
            <a:t>Farbe, Animation, Skripte, Audio, …)</a:t>
          </a:r>
        </a:p>
      </dsp:txBody>
      <dsp:txXfrm>
        <a:off x="4575880" y="2303918"/>
        <a:ext cx="2769537" cy="1862932"/>
      </dsp:txXfrm>
    </dsp:sp>
    <dsp:sp modelId="{76DFBA6C-C98E-4BDD-9BD6-4918092F7F89}">
      <dsp:nvSpPr>
        <dsp:cNvPr id="0" name=""/>
        <dsp:cNvSpPr/>
      </dsp:nvSpPr>
      <dsp:spPr>
        <a:xfrm>
          <a:off x="7122235" y="1474357"/>
          <a:ext cx="904986" cy="619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>
        <a:off x="7122235" y="1598295"/>
        <a:ext cx="719079" cy="371814"/>
      </dsp:txXfrm>
    </dsp:sp>
    <dsp:sp modelId="{8CDB07E3-A40C-453C-B971-C5EB01991F40}">
      <dsp:nvSpPr>
        <dsp:cNvPr id="0" name=""/>
        <dsp:cNvSpPr/>
      </dsp:nvSpPr>
      <dsp:spPr>
        <a:xfrm>
          <a:off x="8402876" y="1442983"/>
          <a:ext cx="2489005" cy="1023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Edo" panose="02000000000000000000" pitchFamily="2" charset="0"/>
            </a:rPr>
            <a:t>Participate</a:t>
          </a:r>
          <a:endParaRPr lang="de-DE" sz="1100" kern="1200" dirty="0">
            <a:latin typeface="Edo" panose="02000000000000000000" pitchFamily="2" charset="0"/>
          </a:endParaRPr>
        </a:p>
      </dsp:txBody>
      <dsp:txXfrm>
        <a:off x="8402876" y="1442983"/>
        <a:ext cx="2489005" cy="682438"/>
      </dsp:txXfrm>
    </dsp:sp>
    <dsp:sp modelId="{F49F23D7-5A06-4148-BC4A-7417DDF1EA6C}">
      <dsp:nvSpPr>
        <dsp:cNvPr id="0" name=""/>
        <dsp:cNvSpPr/>
      </dsp:nvSpPr>
      <dsp:spPr>
        <a:xfrm>
          <a:off x="8714448" y="2245960"/>
          <a:ext cx="2885453" cy="197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latin typeface="Edo" panose="02000000000000000000" pitchFamily="2" charset="0"/>
            </a:rPr>
            <a:t>- Umgebung wird auf “Mitspieler“ erweitert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600" kern="1200" dirty="0">
            <a:latin typeface="Edo" panose="020000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>
              <a:latin typeface="Edo" panose="02000000000000000000" pitchFamily="2" charset="0"/>
            </a:rPr>
            <a:t>- Synchronisierte Spielumgebungen</a:t>
          </a:r>
        </a:p>
      </dsp:txBody>
      <dsp:txXfrm>
        <a:off x="8772406" y="2303918"/>
        <a:ext cx="2769537" cy="1862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4BA8A-72DB-7D45-A793-458D97C3B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7D9328-8229-0F46-4BF0-0BC9C8B0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D33B13-7D11-DF25-3562-098E6099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28F706-5500-AE9E-5A14-D687EB21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F9C099-F1C4-37C8-EA8A-0352FCFC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63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96276-D1F1-626C-0A5B-428E7B05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0C7F46-58EC-B1DC-8774-189038E02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A6DF3F-376E-498D-82C5-E273DE8A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9F408-9143-83E3-F507-F4B8DAED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6E4433-3380-F49C-9B1C-ED6BC92D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26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50278C-087D-8F4C-9095-FB225CA86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24341FA-059B-84A3-FFC4-84AA52D3C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AFBDD-77ED-271A-E1AA-470FDC9C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DD7A4-BFEF-003E-3834-308FA4FE9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3CBA8-3982-C2A0-86FB-9111BC2B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57AD8-C7D7-F122-5C26-334403AF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63C1F9-12E4-3D07-8AC1-1627242E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C92299-0D76-815F-CBED-B24EBCBDF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BB58C-E0D8-7A6C-32DB-2C2097C1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3DB267-1B3E-8028-734B-338861CE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49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60490-A23A-3036-62FA-132D1306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C9F1D3-2861-5042-808E-026C65C83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62454B-A566-17AA-5CD3-1CBF8923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30B6E5-5B3E-1BE6-49C8-BE1AA9B5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9FD5D0-B31E-B97C-86E9-CCC9E138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50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D80C8-A087-5B19-CBA0-995DD418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5CE1F2-966B-0591-3AEF-F76161439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829936-92FA-4D5E-381E-9EBE9E7D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75D881-2133-725D-E703-75C68DE9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7C1AF0-5DA5-0845-8231-07845C84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F0145B-AB2D-6E92-2737-B104AB03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04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B2D2C-DA74-DCBA-D34C-98184632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4E1662-DF5A-3139-5287-A7C7570A6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3CD33B-18EB-63C4-9CFB-67851CBF9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096225-A35E-FB9B-B2AA-FF8B34AB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A8CA70C-A19D-AC25-A3DB-176039504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0D1104-B4CB-6E57-19C2-3DD896C4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EA8666-3899-CE0F-F282-44A69196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3C2FE7-7B19-6C85-70EB-75CAD5F5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01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74E734-DC15-609F-C215-FB4D0883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4DAAA9-E69D-B5A3-6791-01503ACE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3F559F-1B23-3B40-EA6F-0E23129A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E6A7D-ED01-DF9D-26B6-23C855F1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91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BAF835-0997-5ADF-6094-D0A75EF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594C8-0778-6086-FF17-689A5F0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38234C-DFEF-5712-0C6B-535C19F7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32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63E9-9951-BB34-E19A-F52302F07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5BC84-1A57-251A-C942-E0AEF7AE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EB542E-5897-F8E7-C2C8-C5DD5E41D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412CD4-51A3-DAD5-AF99-3E02D1CB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7E2EE-87DB-DCDC-35B6-A6471288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4EC5FA-5765-D188-8CC2-DE934FA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8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A4B6E-5AFB-DEDE-BD72-EA88D070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62E429E-9C2F-F8E2-DDDE-2D600F249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DD5399-203E-D0A3-9164-8B9AFD0F6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867D26-7F65-4C61-0145-254FA213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AF41D-B008-A4DC-27D5-5AB459DA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598DA2-0BE8-29C8-7D3A-BC0C83EC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56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6D2B441-21DE-A278-E54F-6CA86BC8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81F617-F72C-11DB-B72B-6331A240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67DBD5-03A3-14A4-7B73-B7A1DCF29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8074A-B6DC-4645-8B1D-412CCB2C6D1F}" type="datetimeFigureOut">
              <a:rPr lang="de-DE" smtClean="0"/>
              <a:t>03.02.2023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168CA-B371-97EA-435A-4E0BEEF9A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C364C-DA83-789E-44D6-45AA251E8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86C3-9845-4CE8-97D5-6AADDF6CFDE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99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417729-E9F7-13DE-F636-FFEBB84B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AE30B5-09D5-BDD1-0E8E-897BE23F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8" y="3690375"/>
            <a:ext cx="4321341" cy="29774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9E45339-EE03-3B4A-3CFE-5858EDF08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AVR 2022,23</a:t>
            </a:r>
            <a:b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Bicycle 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347EA2-6E8E-7F46-9B07-6FF7ADF35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800" dirty="0">
                <a:latin typeface="Edo" panose="02000000000000000000" pitchFamily="2" charset="0"/>
              </a:rPr>
              <a:t>Lennart </a:t>
            </a:r>
            <a:r>
              <a:rPr lang="de-DE" sz="1800" dirty="0" err="1">
                <a:latin typeface="Edo" panose="02000000000000000000" pitchFamily="2" charset="0"/>
              </a:rPr>
              <a:t>KÜppers</a:t>
            </a:r>
            <a:endParaRPr lang="de-DE" sz="1800" dirty="0">
              <a:latin typeface="Edo" panose="02000000000000000000" pitchFamily="2" charset="0"/>
            </a:endParaRPr>
          </a:p>
          <a:p>
            <a:r>
              <a:rPr lang="de-DE" sz="1800" dirty="0">
                <a:latin typeface="Edo" panose="02000000000000000000" pitchFamily="2" charset="0"/>
              </a:rPr>
              <a:t>Tim fechner</a:t>
            </a:r>
          </a:p>
          <a:p>
            <a:r>
              <a:rPr lang="de-DE" sz="1800" dirty="0">
                <a:latin typeface="Edo" panose="02000000000000000000" pitchFamily="2" charset="0"/>
              </a:rPr>
              <a:t>Alexander Gayko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C8DED0-5970-4940-9272-7F9358837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30" y="1122363"/>
            <a:ext cx="5410714" cy="57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1,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Modelling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>
                <a:latin typeface="Edo" panose="02000000000000000000" pitchFamily="2" charset="0"/>
              </a:rPr>
              <a:t>Apokalyptische Werkstatt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F77D4AD-A72B-4810-B190-ABF88CD4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r="27864"/>
          <a:stretch/>
        </p:blipFill>
        <p:spPr>
          <a:xfrm>
            <a:off x="286901" y="1617121"/>
            <a:ext cx="3504177" cy="307143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6D13034-7226-4827-B377-E33FCBEB0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4456"/>
          <a:stretch/>
        </p:blipFill>
        <p:spPr>
          <a:xfrm>
            <a:off x="7572949" y="981843"/>
            <a:ext cx="4140389" cy="2375962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EFC045-B2E4-4148-8CBA-C2A81CE7A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r="1344"/>
          <a:stretch/>
        </p:blipFill>
        <p:spPr>
          <a:xfrm>
            <a:off x="3390645" y="1902660"/>
            <a:ext cx="4513700" cy="250035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9552D3-1834-4DAB-BE1B-4E1C45FD6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83" y="4154849"/>
            <a:ext cx="4925913" cy="234457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9E42C3-4ADB-4D15-833F-B94BD9A30E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r="5401"/>
          <a:stretch/>
        </p:blipFill>
        <p:spPr>
          <a:xfrm>
            <a:off x="7254342" y="4154849"/>
            <a:ext cx="4099458" cy="221702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9606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2,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Interactive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>
                <a:latin typeface="Edo" panose="02000000000000000000" pitchFamily="2" charset="0"/>
              </a:rPr>
              <a:t>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Oculus Port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</a:t>
            </a:r>
            <a:r>
              <a:rPr lang="de-DE" sz="2000">
                <a:latin typeface="Edo" panose="02000000000000000000" pitchFamily="2" charset="0"/>
              </a:rPr>
              <a:t>-&gt; Unitys </a:t>
            </a:r>
            <a:r>
              <a:rPr lang="de-DE" sz="2000" dirty="0">
                <a:latin typeface="Edo" panose="02000000000000000000" pitchFamily="2" charset="0"/>
              </a:rPr>
              <a:t>standard VR Projekt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Kontinuierliche Steuerung, Locomotion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Collider Setzung</a:t>
            </a:r>
          </a:p>
          <a:p>
            <a:pPr marL="0" indent="0">
              <a:buNone/>
            </a:pP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XR Socket Interactor, interactables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Bikepart Prefabs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Holo Bike Socket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5EA8F5-FA44-4411-9C39-68FC34DF6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34" y="3352898"/>
            <a:ext cx="5098141" cy="28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 err="1">
                <a:latin typeface="Edo" panose="02000000000000000000" pitchFamily="2" charset="0"/>
              </a:rPr>
              <a:t>InteraktionsmÖglichkeiten</a:t>
            </a:r>
            <a:r>
              <a:rPr lang="de-DE" sz="3200" dirty="0">
                <a:latin typeface="Edo" panose="02000000000000000000" pitchFamily="2" charset="0"/>
              </a:rPr>
              <a:t>, immersion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Buttons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   steuern Transportationssystem und Sicherheitsmonitor</a:t>
            </a:r>
          </a:p>
          <a:p>
            <a:pPr marL="0" indent="0">
              <a:buNone/>
            </a:pP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Farbstation mit spraydosen</a:t>
            </a:r>
          </a:p>
        </p:txBody>
      </p:sp>
      <p:pic>
        <p:nvPicPr>
          <p:cNvPr id="6" name="Grafik 5" descr="Ein Bild, das Text, Vektorgrafiken enthält.&#10;&#10;Automatisch generierte Beschreibung">
            <a:extLst>
              <a:ext uri="{FF2B5EF4-FFF2-40B4-BE49-F238E27FC236}">
                <a16:creationId xmlns:a16="http://schemas.microsoft.com/office/drawing/2014/main" id="{467D3BE9-76C0-EED3-B13F-DD003BF4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9" y="3539976"/>
            <a:ext cx="3586954" cy="3074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56E380-A070-6B66-5259-1235D4884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45" y="3816585"/>
            <a:ext cx="4555855" cy="41686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A9BBED-12B1-45F7-B652-29473CE9F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93" y="1363615"/>
            <a:ext cx="2507923" cy="16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 err="1">
                <a:latin typeface="Edo" panose="02000000000000000000" pitchFamily="2" charset="0"/>
              </a:rPr>
              <a:t>InteraktionsmÖglichkeiten</a:t>
            </a:r>
            <a:r>
              <a:rPr lang="de-DE" sz="3200" dirty="0">
                <a:latin typeface="Edo" panose="02000000000000000000" pitchFamily="2" charset="0"/>
              </a:rPr>
              <a:t>, immersion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Animationen, partikeleffekte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   Animiertes Charaktermodell, Inverse </a:t>
            </a:r>
            <a:r>
              <a:rPr lang="de-DE" sz="2000" dirty="0" err="1">
                <a:latin typeface="Edo" panose="02000000000000000000" pitchFamily="2" charset="0"/>
              </a:rPr>
              <a:t>Kinematics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Kunden mit 30 verschiedenen modellen und 4				     	     unterschiedlichen </a:t>
            </a:r>
            <a:r>
              <a:rPr lang="de-DE" sz="2000" dirty="0" err="1">
                <a:latin typeface="Edo" panose="02000000000000000000" pitchFamily="2" charset="0"/>
              </a:rPr>
              <a:t>AnimationssÄtzen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Spraydosen Partikeleffekt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AE791D-1A09-E089-7776-7FAF27E7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20" y="3943616"/>
            <a:ext cx="3549851" cy="3049321"/>
          </a:xfrm>
          <a:prstGeom prst="rect">
            <a:avLst/>
          </a:prstGeom>
        </p:spPr>
      </p:pic>
      <p:pic>
        <p:nvPicPr>
          <p:cNvPr id="14" name="Grafik 13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FC8147AF-711A-384C-6544-BE11CC1D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28" y="1634533"/>
            <a:ext cx="2920783" cy="6858000"/>
          </a:xfrm>
          <a:prstGeom prst="rect">
            <a:avLst/>
          </a:prstGeom>
        </p:spPr>
      </p:pic>
      <p:pic>
        <p:nvPicPr>
          <p:cNvPr id="12" name="Grafik 11" descr="Ein Bild, das Automat enthält.&#10;&#10;Automatisch generierte Beschreibung">
            <a:extLst>
              <a:ext uri="{FF2B5EF4-FFF2-40B4-BE49-F238E27FC236}">
                <a16:creationId xmlns:a16="http://schemas.microsoft.com/office/drawing/2014/main" id="{78A5F117-8D82-E25E-AE67-EF0C72345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91" y="1722526"/>
            <a:ext cx="3048006" cy="64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 err="1">
                <a:latin typeface="Edo" panose="02000000000000000000" pitchFamily="2" charset="0"/>
              </a:rPr>
              <a:t>InteraktionsmÖglichkeiten</a:t>
            </a:r>
            <a:r>
              <a:rPr lang="de-DE" sz="3200" dirty="0">
                <a:latin typeface="Edo" panose="02000000000000000000" pitchFamily="2" charset="0"/>
              </a:rPr>
              <a:t>, immersion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Sound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3d Soundquellen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verkaufstresen radio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</a:t>
            </a:r>
            <a:r>
              <a:rPr lang="de-DE" sz="2000" dirty="0" err="1">
                <a:latin typeface="Edo" panose="02000000000000000000" pitchFamily="2" charset="0"/>
              </a:rPr>
              <a:t>LÜftungsanlagen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Vogelzwitschern, </a:t>
            </a:r>
            <a:r>
              <a:rPr lang="de-DE" sz="2000" dirty="0" err="1">
                <a:latin typeface="Edo" panose="02000000000000000000" pitchFamily="2" charset="0"/>
              </a:rPr>
              <a:t>NaturgerÄusche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spraydosen sound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fahrrad Aufzug 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Buttons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5036F6-45FE-BA37-DDC0-D3EA2F58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49" y="2444563"/>
            <a:ext cx="3048006" cy="2871222"/>
          </a:xfrm>
          <a:prstGeom prst="rect">
            <a:avLst/>
          </a:prstGeom>
        </p:spPr>
      </p:pic>
      <p:pic>
        <p:nvPicPr>
          <p:cNvPr id="8" name="Grafik 7" descr="Ein Bild, das Text, Küchengerät enthält.&#10;&#10;Automatisch generierte Beschreibung">
            <a:extLst>
              <a:ext uri="{FF2B5EF4-FFF2-40B4-BE49-F238E27FC236}">
                <a16:creationId xmlns:a16="http://schemas.microsoft.com/office/drawing/2014/main" id="{18901958-9E6E-2D0C-4C29-40E40245A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25" y="3968188"/>
            <a:ext cx="2272880" cy="23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>
                <a:latin typeface="Edo" panose="02000000000000000000" pitchFamily="2" charset="0"/>
              </a:rPr>
              <a:t>Gameplay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Unendlicher Vorrat an Fahrradteilen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Duplikat beim greifen erzeugt</a:t>
            </a:r>
          </a:p>
          <a:p>
            <a:pPr marL="0" indent="0">
              <a:buNone/>
            </a:pP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Transportationssystem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</a:t>
            </a:r>
            <a:r>
              <a:rPr lang="de-DE" sz="2000" dirty="0" err="1">
                <a:latin typeface="Edo" panose="02000000000000000000" pitchFamily="2" charset="0"/>
              </a:rPr>
              <a:t>FahrradAufzug</a:t>
            </a:r>
            <a:r>
              <a:rPr lang="de-DE" sz="2000" dirty="0">
                <a:latin typeface="Edo" panose="02000000000000000000" pitchFamily="2" charset="0"/>
              </a:rPr>
              <a:t> </a:t>
            </a:r>
            <a:r>
              <a:rPr lang="de-DE" sz="2000" dirty="0" err="1">
                <a:latin typeface="Edo" panose="02000000000000000000" pitchFamily="2" charset="0"/>
              </a:rPr>
              <a:t>fÜr</a:t>
            </a:r>
            <a:r>
              <a:rPr lang="de-DE" sz="2000" dirty="0">
                <a:latin typeface="Edo" panose="02000000000000000000" pitchFamily="2" charset="0"/>
              </a:rPr>
              <a:t> fertige </a:t>
            </a:r>
            <a:r>
              <a:rPr lang="de-DE" sz="2000" dirty="0" err="1">
                <a:latin typeface="Edo" panose="02000000000000000000" pitchFamily="2" charset="0"/>
              </a:rPr>
              <a:t>FahrrÄder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	-    falls freier Platz im Verkaufsbereich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transportiertes fahrrad in einzelnes 					      	     </a:t>
            </a:r>
            <a:r>
              <a:rPr lang="de-DE" sz="2000" dirty="0" err="1">
                <a:latin typeface="Edo" panose="02000000000000000000" pitchFamily="2" charset="0"/>
              </a:rPr>
              <a:t>interactable</a:t>
            </a:r>
            <a:r>
              <a:rPr lang="de-DE" sz="2000" dirty="0">
                <a:latin typeface="Edo" panose="02000000000000000000" pitchFamily="2" charset="0"/>
              </a:rPr>
              <a:t> umgewandelt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8AFD57-E2EA-9C49-F0AE-B7E5A3F9A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98" y="3770495"/>
            <a:ext cx="3606956" cy="28783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E0DB8F2-ADBB-9C75-626E-D2E97763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048" y="902348"/>
            <a:ext cx="3048006" cy="22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>
                <a:latin typeface="Edo" panose="02000000000000000000" pitchFamily="2" charset="0"/>
              </a:rPr>
              <a:t>Gameplay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7AEE7-7CDA-0A3A-B939-7599CF6C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- KundenSpawn, Verkaufsfunktion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    Kunde dient als laufender Socket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-&gt;  </a:t>
            </a:r>
            <a:r>
              <a:rPr lang="de-DE" sz="2000" dirty="0" err="1">
                <a:latin typeface="Edo" panose="02000000000000000000" pitchFamily="2" charset="0"/>
              </a:rPr>
              <a:t>hinterlÄsst</a:t>
            </a:r>
            <a:r>
              <a:rPr lang="de-DE" sz="2000" dirty="0">
                <a:latin typeface="Edo" panose="02000000000000000000" pitchFamily="2" charset="0"/>
              </a:rPr>
              <a:t> Geld beim Kauf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	-&gt;  Kehrt zum Ursprungsort </a:t>
            </a:r>
            <a:r>
              <a:rPr lang="de-DE" sz="2000" dirty="0" err="1">
                <a:latin typeface="Edo" panose="02000000000000000000" pitchFamily="2" charset="0"/>
              </a:rPr>
              <a:t>zurÜck</a:t>
            </a:r>
            <a:r>
              <a:rPr lang="de-DE" sz="2000" dirty="0">
                <a:latin typeface="Edo" panose="02000000000000000000" pitchFamily="2" charset="0"/>
              </a:rPr>
              <a:t>, neuer spawn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do" panose="02000000000000000000" pitchFamily="2" charset="0"/>
              </a:rPr>
              <a:t>- Bewegliche Sicherheitskameras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do" panose="02000000000000000000" pitchFamily="2" charset="0"/>
            </a:endParaRP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-    Live </a:t>
            </a:r>
            <a:r>
              <a:rPr lang="de-DE" sz="2000" dirty="0" err="1">
                <a:latin typeface="Edo" panose="02000000000000000000" pitchFamily="2" charset="0"/>
              </a:rPr>
              <a:t>feed</a:t>
            </a:r>
            <a:r>
              <a:rPr lang="de-DE" sz="2000" dirty="0">
                <a:latin typeface="Ed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latin typeface="Edo" panose="02000000000000000000" pitchFamily="2" charset="0"/>
              </a:rPr>
              <a:t>		-    </a:t>
            </a:r>
            <a:r>
              <a:rPr lang="de-DE" sz="2000" dirty="0" err="1">
                <a:latin typeface="Edo" panose="02000000000000000000" pitchFamily="2" charset="0"/>
              </a:rPr>
              <a:t>Renderered</a:t>
            </a:r>
            <a:r>
              <a:rPr lang="de-DE" sz="2000" dirty="0">
                <a:latin typeface="Edo" panose="02000000000000000000" pitchFamily="2" charset="0"/>
              </a:rPr>
              <a:t> </a:t>
            </a:r>
            <a:r>
              <a:rPr lang="de-DE" sz="2000" dirty="0" err="1">
                <a:latin typeface="Edo" panose="02000000000000000000" pitchFamily="2" charset="0"/>
              </a:rPr>
              <a:t>Texture</a:t>
            </a:r>
            <a:endParaRPr lang="de-DE" sz="2000" dirty="0">
              <a:latin typeface="Edo" panose="02000000000000000000" pitchFamily="2" charset="0"/>
            </a:endParaRPr>
          </a:p>
          <a:p>
            <a:pPr marL="0" indent="0">
              <a:buNone/>
            </a:pPr>
            <a:endParaRPr lang="de-DE" sz="2000" dirty="0">
              <a:latin typeface="Edo" panose="02000000000000000000" pitchFamily="2" charset="0"/>
            </a:endParaRPr>
          </a:p>
        </p:txBody>
      </p:sp>
      <p:pic>
        <p:nvPicPr>
          <p:cNvPr id="7" name="Grafik 6" descr="Ein Bild, das Text, Elektronik, Computer, Projektor enthält.&#10;&#10;Automatisch generierte Beschreibung">
            <a:extLst>
              <a:ext uri="{FF2B5EF4-FFF2-40B4-BE49-F238E27FC236}">
                <a16:creationId xmlns:a16="http://schemas.microsoft.com/office/drawing/2014/main" id="{A54A6959-19B1-DC68-4F93-1592D303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67" y="4392866"/>
            <a:ext cx="5117807" cy="22211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590D37-FA8C-3254-62F1-706FAAABA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935" y="2372048"/>
            <a:ext cx="2009965" cy="16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0C279D0-35EB-3FF7-718D-87644F56F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307AFC-A25B-1B27-6AB0-93DD455D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0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Edo" panose="02000000000000000000" pitchFamily="2" charset="0"/>
              </a:rPr>
              <a:t>Phase 3, </a:t>
            </a:r>
            <a: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  <a:t>Gamification</a:t>
            </a:r>
            <a:br>
              <a:rPr lang="de-DE" sz="3200" dirty="0">
                <a:solidFill>
                  <a:schemeClr val="bg1"/>
                </a:solidFill>
                <a:latin typeface="Edo" panose="02000000000000000000" pitchFamily="2" charset="0"/>
              </a:rPr>
            </a:br>
            <a:r>
              <a:rPr lang="de-DE" sz="3200" dirty="0">
                <a:latin typeface="Edo" panose="02000000000000000000" pitchFamily="2" charset="0"/>
              </a:rPr>
              <a:t>“</a:t>
            </a:r>
            <a:r>
              <a:rPr lang="de-DE" sz="3200" dirty="0" err="1">
                <a:latin typeface="Edo" panose="02000000000000000000" pitchFamily="2" charset="0"/>
              </a:rPr>
              <a:t>multiplayer</a:t>
            </a:r>
            <a:r>
              <a:rPr lang="de-DE" sz="3200" dirty="0">
                <a:latin typeface="Edo" panose="02000000000000000000" pitchFamily="2" charset="0"/>
              </a:rPr>
              <a:t>“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79AF5A88-84D2-0044-156A-AF40AC6CF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338721"/>
              </p:ext>
            </p:extLst>
          </p:nvPr>
        </p:nvGraphicFramePr>
        <p:xfrm>
          <a:off x="296393" y="719666"/>
          <a:ext cx="11609726" cy="5894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tern: 12 Zacken 6">
            <a:extLst>
              <a:ext uri="{FF2B5EF4-FFF2-40B4-BE49-F238E27FC236}">
                <a16:creationId xmlns:a16="http://schemas.microsoft.com/office/drawing/2014/main" id="{6D39CB70-322E-E5F3-5FAF-20709C2BDABF}"/>
              </a:ext>
            </a:extLst>
          </p:cNvPr>
          <p:cNvSpPr/>
          <p:nvPr/>
        </p:nvSpPr>
        <p:spPr>
          <a:xfrm rot="2022525">
            <a:off x="10407807" y="1052869"/>
            <a:ext cx="1977902" cy="1689066"/>
          </a:xfrm>
          <a:prstGeom prst="star12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latin typeface="Edo" panose="02000000000000000000" pitchFamily="2" charset="0"/>
              </a:rPr>
              <a:t>Ausblick</a:t>
            </a:r>
            <a:endParaRPr lang="de-DE" dirty="0">
              <a:latin typeface="Ed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5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Office PowerPoint</Application>
  <PresentationFormat>Breitbild</PresentationFormat>
  <Paragraphs>60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Edo</vt:lpstr>
      <vt:lpstr>Office</vt:lpstr>
      <vt:lpstr>AVR 2022,23 Bicycle SHop</vt:lpstr>
      <vt:lpstr>Phase 1, Modelling Apokalyptische Werkstatt</vt:lpstr>
      <vt:lpstr>Phase 2, Interactive Umsetzung</vt:lpstr>
      <vt:lpstr>Phase 3, Gamification InteraktionsmÖglichkeiten, immersion</vt:lpstr>
      <vt:lpstr>Phase 3, Gamification InteraktionsmÖglichkeiten, immersion</vt:lpstr>
      <vt:lpstr>Phase 3, Gamification InteraktionsmÖglichkeiten, immersion</vt:lpstr>
      <vt:lpstr>Phase 3, Gamification Gameplay</vt:lpstr>
      <vt:lpstr>Phase 3, Gamification Gameplay</vt:lpstr>
      <vt:lpstr>Phase 3, Gamification “multiplayer“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 2022,23 Bicycle SHop</dc:title>
  <dc:creator>Lennart Küppers</dc:creator>
  <cp:lastModifiedBy>Lennart Küppers</cp:lastModifiedBy>
  <cp:revision>32</cp:revision>
  <dcterms:created xsi:type="dcterms:W3CDTF">2023-02-02T10:31:03Z</dcterms:created>
  <dcterms:modified xsi:type="dcterms:W3CDTF">2023-02-03T14:33:49Z</dcterms:modified>
</cp:coreProperties>
</file>